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2" r:id="rId4"/>
    <p:sldId id="258" r:id="rId5"/>
    <p:sldId id="259" r:id="rId6"/>
    <p:sldId id="260" r:id="rId7"/>
    <p:sldId id="265" r:id="rId8"/>
    <p:sldId id="270" r:id="rId9"/>
    <p:sldId id="266" r:id="rId10"/>
    <p:sldId id="263" r:id="rId11"/>
    <p:sldId id="268" r:id="rId12"/>
    <p:sldId id="267" r:id="rId13"/>
    <p:sldId id="269" r:id="rId14"/>
    <p:sldId id="264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y Ogolo" userId="822082ce79deed6c" providerId="LiveId" clId="{EAF6EEA1-E67C-4F82-AB58-9B755EF65B80}"/>
    <pc:docChg chg="undo custSel addSld delSld modSld sldOrd">
      <pc:chgData name="Jenny Ogolo" userId="822082ce79deed6c" providerId="LiveId" clId="{EAF6EEA1-E67C-4F82-AB58-9B755EF65B80}" dt="2018-05-01T20:30:14.116" v="1740" actId="114"/>
      <pc:docMkLst>
        <pc:docMk/>
      </pc:docMkLst>
      <pc:sldChg chg="modSp">
        <pc:chgData name="Jenny Ogolo" userId="822082ce79deed6c" providerId="LiveId" clId="{EAF6EEA1-E67C-4F82-AB58-9B755EF65B80}" dt="2018-05-01T15:37:09.402" v="166" actId="1076"/>
        <pc:sldMkLst>
          <pc:docMk/>
          <pc:sldMk cId="4242129282" sldId="257"/>
        </pc:sldMkLst>
        <pc:spChg chg="mod">
          <ac:chgData name="Jenny Ogolo" userId="822082ce79deed6c" providerId="LiveId" clId="{EAF6EEA1-E67C-4F82-AB58-9B755EF65B80}" dt="2018-05-01T15:37:09.402" v="166" actId="1076"/>
          <ac:spMkLst>
            <pc:docMk/>
            <pc:sldMk cId="4242129282" sldId="257"/>
            <ac:spMk id="4" creationId="{A382D816-D53B-46B1-99A4-93803EC6D209}"/>
          </ac:spMkLst>
        </pc:spChg>
      </pc:sldChg>
      <pc:sldChg chg="addSp modSp">
        <pc:chgData name="Jenny Ogolo" userId="822082ce79deed6c" providerId="LiveId" clId="{EAF6EEA1-E67C-4F82-AB58-9B755EF65B80}" dt="2018-05-01T20:28:50.816" v="1704" actId="20577"/>
        <pc:sldMkLst>
          <pc:docMk/>
          <pc:sldMk cId="1869630073" sldId="258"/>
        </pc:sldMkLst>
        <pc:spChg chg="add mod">
          <ac:chgData name="Jenny Ogolo" userId="822082ce79deed6c" providerId="LiveId" clId="{EAF6EEA1-E67C-4F82-AB58-9B755EF65B80}" dt="2018-05-01T20:28:50.816" v="1704" actId="20577"/>
          <ac:spMkLst>
            <pc:docMk/>
            <pc:sldMk cId="1869630073" sldId="258"/>
            <ac:spMk id="3" creationId="{E13C1C03-6153-4B05-A859-3B74FE9FDDA8}"/>
          </ac:spMkLst>
        </pc:spChg>
        <pc:spChg chg="mod">
          <ac:chgData name="Jenny Ogolo" userId="822082ce79deed6c" providerId="LiveId" clId="{EAF6EEA1-E67C-4F82-AB58-9B755EF65B80}" dt="2018-05-01T15:41:00.792" v="223" actId="1076"/>
          <ac:spMkLst>
            <pc:docMk/>
            <pc:sldMk cId="1869630073" sldId="258"/>
            <ac:spMk id="4" creationId="{21072B79-6DF0-43BA-9935-7EC5DB6149AB}"/>
          </ac:spMkLst>
        </pc:spChg>
      </pc:sldChg>
      <pc:sldChg chg="delSp modSp">
        <pc:chgData name="Jenny Ogolo" userId="822082ce79deed6c" providerId="LiveId" clId="{EAF6EEA1-E67C-4F82-AB58-9B755EF65B80}" dt="2018-05-01T20:14:58.391" v="1328" actId="12"/>
        <pc:sldMkLst>
          <pc:docMk/>
          <pc:sldMk cId="3026214020" sldId="259"/>
        </pc:sldMkLst>
        <pc:spChg chg="mod">
          <ac:chgData name="Jenny Ogolo" userId="822082ce79deed6c" providerId="LiveId" clId="{EAF6EEA1-E67C-4F82-AB58-9B755EF65B80}" dt="2018-05-01T20:14:58.391" v="1328" actId="12"/>
          <ac:spMkLst>
            <pc:docMk/>
            <pc:sldMk cId="3026214020" sldId="259"/>
            <ac:spMk id="5" creationId="{4F445F86-B568-409B-948C-4BB6A7F78A1C}"/>
          </ac:spMkLst>
        </pc:spChg>
        <pc:spChg chg="mod">
          <ac:chgData name="Jenny Ogolo" userId="822082ce79deed6c" providerId="LiveId" clId="{EAF6EEA1-E67C-4F82-AB58-9B755EF65B80}" dt="2018-05-01T15:38:26.906" v="221" actId="20577"/>
          <ac:spMkLst>
            <pc:docMk/>
            <pc:sldMk cId="3026214020" sldId="259"/>
            <ac:spMk id="6" creationId="{21072B79-6DF0-43BA-9935-7EC5DB6149AB}"/>
          </ac:spMkLst>
        </pc:spChg>
        <pc:spChg chg="del mod">
          <ac:chgData name="Jenny Ogolo" userId="822082ce79deed6c" providerId="LiveId" clId="{EAF6EEA1-E67C-4F82-AB58-9B755EF65B80}" dt="2018-05-01T15:43:02.382" v="248" actId="478"/>
          <ac:spMkLst>
            <pc:docMk/>
            <pc:sldMk cId="3026214020" sldId="259"/>
            <ac:spMk id="7" creationId="{00000000-0000-0000-0000-000000000000}"/>
          </ac:spMkLst>
        </pc:spChg>
        <pc:picChg chg="del">
          <ac:chgData name="Jenny Ogolo" userId="822082ce79deed6c" providerId="LiveId" clId="{EAF6EEA1-E67C-4F82-AB58-9B755EF65B80}" dt="2018-05-01T15:41:37.128" v="225" actId="478"/>
          <ac:picMkLst>
            <pc:docMk/>
            <pc:sldMk cId="3026214020" sldId="259"/>
            <ac:picMk id="1027" creationId="{00000000-0000-0000-0000-000000000000}"/>
          </ac:picMkLst>
        </pc:picChg>
      </pc:sldChg>
      <pc:sldChg chg="addSp delSp modSp">
        <pc:chgData name="Jenny Ogolo" userId="822082ce79deed6c" providerId="LiveId" clId="{EAF6EEA1-E67C-4F82-AB58-9B755EF65B80}" dt="2018-05-01T20:15:07.104" v="1329" actId="12"/>
        <pc:sldMkLst>
          <pc:docMk/>
          <pc:sldMk cId="791982913" sldId="260"/>
        </pc:sldMkLst>
        <pc:spChg chg="del mod">
          <ac:chgData name="Jenny Ogolo" userId="822082ce79deed6c" providerId="LiveId" clId="{EAF6EEA1-E67C-4F82-AB58-9B755EF65B80}" dt="2018-05-01T15:32:52.673" v="119" actId="478"/>
          <ac:spMkLst>
            <pc:docMk/>
            <pc:sldMk cId="791982913" sldId="260"/>
            <ac:spMk id="3" creationId="{FF05D012-1479-49CA-9363-FD699959B8BB}"/>
          </ac:spMkLst>
        </pc:spChg>
        <pc:spChg chg="add del mod">
          <ac:chgData name="Jenny Ogolo" userId="822082ce79deed6c" providerId="LiveId" clId="{EAF6EEA1-E67C-4F82-AB58-9B755EF65B80}" dt="2018-05-01T15:34:29.625" v="123" actId="1076"/>
          <ac:spMkLst>
            <pc:docMk/>
            <pc:sldMk cId="791982913" sldId="260"/>
            <ac:spMk id="4" creationId="{ECBD26B6-754F-4288-8B0E-6162B410DA1D}"/>
          </ac:spMkLst>
        </pc:spChg>
        <pc:spChg chg="add mod">
          <ac:chgData name="Jenny Ogolo" userId="822082ce79deed6c" providerId="LiveId" clId="{EAF6EEA1-E67C-4F82-AB58-9B755EF65B80}" dt="2018-05-01T20:15:07.104" v="1329" actId="12"/>
          <ac:spMkLst>
            <pc:docMk/>
            <pc:sldMk cId="791982913" sldId="260"/>
            <ac:spMk id="6" creationId="{057EAAE1-4CF7-4BAE-BE37-9E1E0BF86F41}"/>
          </ac:spMkLst>
        </pc:spChg>
        <pc:spChg chg="add">
          <ac:chgData name="Jenny Ogolo" userId="822082ce79deed6c" providerId="LiveId" clId="{EAF6EEA1-E67C-4F82-AB58-9B755EF65B80}" dt="2018-05-01T15:41:28.818" v="224" actId="1076"/>
          <ac:spMkLst>
            <pc:docMk/>
            <pc:sldMk cId="791982913" sldId="260"/>
            <ac:spMk id="7" creationId="{EA982D65-0045-4EA8-B4F0-62F0CF7D66D1}"/>
          </ac:spMkLst>
        </pc:spChg>
        <pc:picChg chg="add mod">
          <ac:chgData name="Jenny Ogolo" userId="822082ce79deed6c" providerId="LiveId" clId="{EAF6EEA1-E67C-4F82-AB58-9B755EF65B80}" dt="2018-05-01T15:36:00.005" v="131" actId="1076"/>
          <ac:picMkLst>
            <pc:docMk/>
            <pc:sldMk cId="791982913" sldId="260"/>
            <ac:picMk id="5" creationId="{8ED4D765-7110-4672-997A-628F718AE3B8}"/>
          </ac:picMkLst>
        </pc:picChg>
      </pc:sldChg>
      <pc:sldChg chg="addSp delSp modSp del modAnim">
        <pc:chgData name="Jenny Ogolo" userId="822082ce79deed6c" providerId="LiveId" clId="{EAF6EEA1-E67C-4F82-AB58-9B755EF65B80}" dt="2018-05-01T19:45:56.294" v="740" actId="2696"/>
        <pc:sldMkLst>
          <pc:docMk/>
          <pc:sldMk cId="1637119473" sldId="261"/>
        </pc:sldMkLst>
        <pc:spChg chg="add mod">
          <ac:chgData name="Jenny Ogolo" userId="822082ce79deed6c" providerId="LiveId" clId="{EAF6EEA1-E67C-4F82-AB58-9B755EF65B80}" dt="2018-05-01T15:56:06.082" v="395" actId="1076"/>
          <ac:spMkLst>
            <pc:docMk/>
            <pc:sldMk cId="1637119473" sldId="261"/>
            <ac:spMk id="3" creationId="{00951638-0315-4C6D-95C3-8EAFDEF67612}"/>
          </ac:spMkLst>
        </pc:spChg>
        <pc:spChg chg="del mod">
          <ac:chgData name="Jenny Ogolo" userId="822082ce79deed6c" providerId="LiveId" clId="{EAF6EEA1-E67C-4F82-AB58-9B755EF65B80}" dt="2018-05-01T15:32:39.624" v="116" actId="478"/>
          <ac:spMkLst>
            <pc:docMk/>
            <pc:sldMk cId="1637119473" sldId="261"/>
            <ac:spMk id="4" creationId="{2D4CE499-968B-4C6D-B2EC-BDAB8DFD3460}"/>
          </ac:spMkLst>
        </pc:spChg>
        <pc:spChg chg="del">
          <ac:chgData name="Jenny Ogolo" userId="822082ce79deed6c" providerId="LiveId" clId="{EAF6EEA1-E67C-4F82-AB58-9B755EF65B80}" dt="2018-05-01T15:33:12.586" v="120" actId="478"/>
          <ac:spMkLst>
            <pc:docMk/>
            <pc:sldMk cId="1637119473" sldId="261"/>
            <ac:spMk id="5" creationId="{FF05D012-1479-49CA-9363-FD699959B8BB}"/>
          </ac:spMkLst>
        </pc:spChg>
        <pc:spChg chg="add mod">
          <ac:chgData name="Jenny Ogolo" userId="822082ce79deed6c" providerId="LiveId" clId="{EAF6EEA1-E67C-4F82-AB58-9B755EF65B80}" dt="2018-05-01T15:56:00.562" v="394" actId="1076"/>
          <ac:spMkLst>
            <pc:docMk/>
            <pc:sldMk cId="1637119473" sldId="261"/>
            <ac:spMk id="6" creationId="{20328526-F9C0-40D9-B228-6B561002CA66}"/>
          </ac:spMkLst>
        </pc:spChg>
        <pc:picChg chg="add mod">
          <ac:chgData name="Jenny Ogolo" userId="822082ce79deed6c" providerId="LiveId" clId="{EAF6EEA1-E67C-4F82-AB58-9B755EF65B80}" dt="2018-05-01T15:55:51.506" v="393" actId="14100"/>
          <ac:picMkLst>
            <pc:docMk/>
            <pc:sldMk cId="1637119473" sldId="261"/>
            <ac:picMk id="7" creationId="{483694AC-A591-4DDC-A83C-426F44749B1E}"/>
          </ac:picMkLst>
        </pc:picChg>
      </pc:sldChg>
      <pc:sldChg chg="addSp modSp add">
        <pc:chgData name="Jenny Ogolo" userId="822082ce79deed6c" providerId="LiveId" clId="{EAF6EEA1-E67C-4F82-AB58-9B755EF65B80}" dt="2018-05-01T20:28:29.918" v="1697" actId="255"/>
        <pc:sldMkLst>
          <pc:docMk/>
          <pc:sldMk cId="1792214580" sldId="262"/>
        </pc:sldMkLst>
        <pc:spChg chg="add mod">
          <ac:chgData name="Jenny Ogolo" userId="822082ce79deed6c" providerId="LiveId" clId="{EAF6EEA1-E67C-4F82-AB58-9B755EF65B80}" dt="2018-05-01T15:40:50.183" v="222" actId="1076"/>
          <ac:spMkLst>
            <pc:docMk/>
            <pc:sldMk cId="1792214580" sldId="262"/>
            <ac:spMk id="3" creationId="{F27CC709-0868-4DAB-A67B-0A2C0DB3EA66}"/>
          </ac:spMkLst>
        </pc:spChg>
        <pc:spChg chg="add mod">
          <ac:chgData name="Jenny Ogolo" userId="822082ce79deed6c" providerId="LiveId" clId="{EAF6EEA1-E67C-4F82-AB58-9B755EF65B80}" dt="2018-05-01T20:28:29.918" v="1697" actId="255"/>
          <ac:spMkLst>
            <pc:docMk/>
            <pc:sldMk cId="1792214580" sldId="262"/>
            <ac:spMk id="4" creationId="{2C785143-B799-4FC7-8C9A-FE0D8252CC6F}"/>
          </ac:spMkLst>
        </pc:spChg>
      </pc:sldChg>
      <pc:sldChg chg="addSp delSp modSp add">
        <pc:chgData name="Jenny Ogolo" userId="822082ce79deed6c" providerId="LiveId" clId="{EAF6EEA1-E67C-4F82-AB58-9B755EF65B80}" dt="2018-05-01T17:50:05.760" v="473" actId="6549"/>
        <pc:sldMkLst>
          <pc:docMk/>
          <pc:sldMk cId="237988810" sldId="263"/>
        </pc:sldMkLst>
        <pc:spChg chg="add mod">
          <ac:chgData name="Jenny Ogolo" userId="822082ce79deed6c" providerId="LiveId" clId="{EAF6EEA1-E67C-4F82-AB58-9B755EF65B80}" dt="2018-05-01T16:02:03.574" v="435" actId="1076"/>
          <ac:spMkLst>
            <pc:docMk/>
            <pc:sldMk cId="237988810" sldId="263"/>
            <ac:spMk id="3" creationId="{1F64AE9A-32ED-4C4B-BA7D-AFF2AFC9736A}"/>
          </ac:spMkLst>
        </pc:spChg>
        <pc:spChg chg="add del mod">
          <ac:chgData name="Jenny Ogolo" userId="822082ce79deed6c" providerId="LiveId" clId="{EAF6EEA1-E67C-4F82-AB58-9B755EF65B80}" dt="2018-05-01T17:28:52.743" v="441" actId="478"/>
          <ac:spMkLst>
            <pc:docMk/>
            <pc:sldMk cId="237988810" sldId="263"/>
            <ac:spMk id="4" creationId="{EAB5FC67-4A44-4CFE-BD05-FCB4B09B7A23}"/>
          </ac:spMkLst>
        </pc:spChg>
        <pc:spChg chg="add del mod">
          <ac:chgData name="Jenny Ogolo" userId="822082ce79deed6c" providerId="LiveId" clId="{EAF6EEA1-E67C-4F82-AB58-9B755EF65B80}" dt="2018-05-01T17:48:43.598" v="463" actId="478"/>
          <ac:spMkLst>
            <pc:docMk/>
            <pc:sldMk cId="237988810" sldId="263"/>
            <ac:spMk id="6" creationId="{EA08F921-50F4-43C8-BC1E-B3C126E800A8}"/>
          </ac:spMkLst>
        </pc:spChg>
        <pc:spChg chg="add del mod">
          <ac:chgData name="Jenny Ogolo" userId="822082ce79deed6c" providerId="LiveId" clId="{EAF6EEA1-E67C-4F82-AB58-9B755EF65B80}" dt="2018-05-01T17:48:43.598" v="463" actId="478"/>
          <ac:spMkLst>
            <pc:docMk/>
            <pc:sldMk cId="237988810" sldId="263"/>
            <ac:spMk id="7" creationId="{BE2AF38F-13CE-4953-AF7A-B3E95274FE3E}"/>
          </ac:spMkLst>
        </pc:spChg>
        <pc:spChg chg="add mod">
          <ac:chgData name="Jenny Ogolo" userId="822082ce79deed6c" providerId="LiveId" clId="{EAF6EEA1-E67C-4F82-AB58-9B755EF65B80}" dt="2018-05-01T17:50:05.760" v="473" actId="6549"/>
          <ac:spMkLst>
            <pc:docMk/>
            <pc:sldMk cId="237988810" sldId="263"/>
            <ac:spMk id="8" creationId="{8DEBCCD3-37F6-4BBE-9644-AD340D43B3DC}"/>
          </ac:spMkLst>
        </pc:spChg>
        <pc:picChg chg="add del mod">
          <ac:chgData name="Jenny Ogolo" userId="822082ce79deed6c" providerId="LiveId" clId="{EAF6EEA1-E67C-4F82-AB58-9B755EF65B80}" dt="2018-05-01T17:48:28.089" v="458" actId="478"/>
          <ac:picMkLst>
            <pc:docMk/>
            <pc:sldMk cId="237988810" sldId="263"/>
            <ac:picMk id="5" creationId="{DA9407B1-A13E-46B8-8568-AB68B5E684F1}"/>
          </ac:picMkLst>
        </pc:picChg>
        <pc:picChg chg="add mod">
          <ac:chgData name="Jenny Ogolo" userId="822082ce79deed6c" providerId="LiveId" clId="{EAF6EEA1-E67C-4F82-AB58-9B755EF65B80}" dt="2018-05-01T17:49:34.795" v="468" actId="1076"/>
          <ac:picMkLst>
            <pc:docMk/>
            <pc:sldMk cId="237988810" sldId="263"/>
            <ac:picMk id="9" creationId="{5A1A4623-60EB-45A1-963A-524FE18B3A0B}"/>
          </ac:picMkLst>
        </pc:picChg>
        <pc:picChg chg="add del mod">
          <ac:chgData name="Jenny Ogolo" userId="822082ce79deed6c" providerId="LiveId" clId="{EAF6EEA1-E67C-4F82-AB58-9B755EF65B80}" dt="2018-05-01T17:48:43.598" v="463" actId="478"/>
          <ac:picMkLst>
            <pc:docMk/>
            <pc:sldMk cId="237988810" sldId="263"/>
            <ac:picMk id="1027" creationId="{10C779D5-E764-4947-BF14-A2E60E5FBE63}"/>
          </ac:picMkLst>
        </pc:picChg>
      </pc:sldChg>
      <pc:sldChg chg="addSp modSp add">
        <pc:chgData name="Jenny Ogolo" userId="822082ce79deed6c" providerId="LiveId" clId="{EAF6EEA1-E67C-4F82-AB58-9B755EF65B80}" dt="2018-05-01T20:21:55.937" v="1688" actId="1076"/>
        <pc:sldMkLst>
          <pc:docMk/>
          <pc:sldMk cId="2464859041" sldId="264"/>
        </pc:sldMkLst>
        <pc:spChg chg="add mod">
          <ac:chgData name="Jenny Ogolo" userId="822082ce79deed6c" providerId="LiveId" clId="{EAF6EEA1-E67C-4F82-AB58-9B755EF65B80}" dt="2018-05-01T16:02:11.130" v="436" actId="1076"/>
          <ac:spMkLst>
            <pc:docMk/>
            <pc:sldMk cId="2464859041" sldId="264"/>
            <ac:spMk id="3" creationId="{AD299EF5-CFD7-40E6-95D8-48828EC8B7B9}"/>
          </ac:spMkLst>
        </pc:spChg>
        <pc:spChg chg="add mod">
          <ac:chgData name="Jenny Ogolo" userId="822082ce79deed6c" providerId="LiveId" clId="{EAF6EEA1-E67C-4F82-AB58-9B755EF65B80}" dt="2018-05-01T20:21:55.937" v="1688" actId="1076"/>
          <ac:spMkLst>
            <pc:docMk/>
            <pc:sldMk cId="2464859041" sldId="264"/>
            <ac:spMk id="4" creationId="{BAF1AEA2-BC0D-4AD6-8795-1E0E73637C2D}"/>
          </ac:spMkLst>
        </pc:spChg>
      </pc:sldChg>
      <pc:sldChg chg="addSp modSp add">
        <pc:chgData name="Jenny Ogolo" userId="822082ce79deed6c" providerId="LiveId" clId="{EAF6EEA1-E67C-4F82-AB58-9B755EF65B80}" dt="2018-05-01T20:30:14.116" v="1740" actId="114"/>
        <pc:sldMkLst>
          <pc:docMk/>
          <pc:sldMk cId="2219660868" sldId="265"/>
        </pc:sldMkLst>
        <pc:spChg chg="add mod">
          <ac:chgData name="Jenny Ogolo" userId="822082ce79deed6c" providerId="LiveId" clId="{EAF6EEA1-E67C-4F82-AB58-9B755EF65B80}" dt="2018-05-01T20:30:14.116" v="1740" actId="114"/>
          <ac:spMkLst>
            <pc:docMk/>
            <pc:sldMk cId="2219660868" sldId="265"/>
            <ac:spMk id="3" creationId="{4045E0D5-394F-4B1B-9FB2-8B345DD92661}"/>
          </ac:spMkLst>
        </pc:spChg>
        <pc:spChg chg="add mod">
          <ac:chgData name="Jenny Ogolo" userId="822082ce79deed6c" providerId="LiveId" clId="{EAF6EEA1-E67C-4F82-AB58-9B755EF65B80}" dt="2018-05-01T15:42:53.869" v="246" actId="1076"/>
          <ac:spMkLst>
            <pc:docMk/>
            <pc:sldMk cId="2219660868" sldId="265"/>
            <ac:spMk id="4" creationId="{AC1AB2BA-76E1-41B9-A4AE-6C633619E7BE}"/>
          </ac:spMkLst>
        </pc:spChg>
      </pc:sldChg>
      <pc:sldChg chg="addSp modSp add del ord modAnim">
        <pc:chgData name="Jenny Ogolo" userId="822082ce79deed6c" providerId="LiveId" clId="{EAF6EEA1-E67C-4F82-AB58-9B755EF65B80}" dt="2018-05-01T20:15:46.886" v="1334" actId="12"/>
        <pc:sldMkLst>
          <pc:docMk/>
          <pc:sldMk cId="1853491323" sldId="266"/>
        </pc:sldMkLst>
        <pc:spChg chg="add mod">
          <ac:chgData name="Jenny Ogolo" userId="822082ce79deed6c" providerId="LiveId" clId="{EAF6EEA1-E67C-4F82-AB58-9B755EF65B80}" dt="2018-05-01T20:15:42.930" v="1333" actId="12"/>
          <ac:spMkLst>
            <pc:docMk/>
            <pc:sldMk cId="1853491323" sldId="266"/>
            <ac:spMk id="3" creationId="{946B4F49-6131-4EDC-8E2B-14CDE55D7E9B}"/>
          </ac:spMkLst>
        </pc:spChg>
        <pc:spChg chg="add mod">
          <ac:chgData name="Jenny Ogolo" userId="822082ce79deed6c" providerId="LiveId" clId="{EAF6EEA1-E67C-4F82-AB58-9B755EF65B80}" dt="2018-05-01T15:56:47.658" v="428" actId="1076"/>
          <ac:spMkLst>
            <pc:docMk/>
            <pc:sldMk cId="1853491323" sldId="266"/>
            <ac:spMk id="4" creationId="{58850D57-FC13-45B2-AE52-3D2142A94252}"/>
          </ac:spMkLst>
        </pc:spChg>
        <pc:spChg chg="mod">
          <ac:chgData name="Jenny Ogolo" userId="822082ce79deed6c" providerId="LiveId" clId="{EAF6EEA1-E67C-4F82-AB58-9B755EF65B80}" dt="2018-05-01T20:15:46.886" v="1334" actId="12"/>
          <ac:spMkLst>
            <pc:docMk/>
            <pc:sldMk cId="1853491323" sldId="266"/>
            <ac:spMk id="7" creationId="{946B4F49-6131-4EDC-8E2B-14CDE55D7E9B}"/>
          </ac:spMkLst>
        </pc:spChg>
        <pc:picChg chg="add mod">
          <ac:chgData name="Jenny Ogolo" userId="822082ce79deed6c" providerId="LiveId" clId="{EAF6EEA1-E67C-4F82-AB58-9B755EF65B80}" dt="2018-05-01T16:01:46.681" v="433" actId="1076"/>
          <ac:picMkLst>
            <pc:docMk/>
            <pc:sldMk cId="1853491323" sldId="266"/>
            <ac:picMk id="5" creationId="{08E327E4-B567-4AAE-A2A5-DE898CFBFF89}"/>
          </ac:picMkLst>
        </pc:picChg>
      </pc:sldChg>
      <pc:sldChg chg="addSp delSp modSp add">
        <pc:chgData name="Jenny Ogolo" userId="822082ce79deed6c" providerId="LiveId" clId="{EAF6EEA1-E67C-4F82-AB58-9B755EF65B80}" dt="2018-05-01T18:10:49.641" v="586" actId="20577"/>
        <pc:sldMkLst>
          <pc:docMk/>
          <pc:sldMk cId="2842243914" sldId="267"/>
        </pc:sldMkLst>
        <pc:spChg chg="add">
          <ac:chgData name="Jenny Ogolo" userId="822082ce79deed6c" providerId="LiveId" clId="{EAF6EEA1-E67C-4F82-AB58-9B755EF65B80}" dt="2018-05-01T17:31:04.958" v="446"/>
          <ac:spMkLst>
            <pc:docMk/>
            <pc:sldMk cId="2842243914" sldId="267"/>
            <ac:spMk id="3" creationId="{909AD6FC-AA6C-4F50-95CC-1CE2ACEC6895}"/>
          </ac:spMkLst>
        </pc:spChg>
        <pc:spChg chg="add del mod">
          <ac:chgData name="Jenny Ogolo" userId="822082ce79deed6c" providerId="LiveId" clId="{EAF6EEA1-E67C-4F82-AB58-9B755EF65B80}" dt="2018-05-01T18:01:07.514" v="563" actId="478"/>
          <ac:spMkLst>
            <pc:docMk/>
            <pc:sldMk cId="2842243914" sldId="267"/>
            <ac:spMk id="6" creationId="{C3798429-2D02-43B6-BF7F-1C8933E91160}"/>
          </ac:spMkLst>
        </pc:spChg>
        <pc:spChg chg="add del mod">
          <ac:chgData name="Jenny Ogolo" userId="822082ce79deed6c" providerId="LiveId" clId="{EAF6EEA1-E67C-4F82-AB58-9B755EF65B80}" dt="2018-05-01T18:01:04.011" v="562" actId="478"/>
          <ac:spMkLst>
            <pc:docMk/>
            <pc:sldMk cId="2842243914" sldId="267"/>
            <ac:spMk id="7" creationId="{670AB8A3-A0D4-41B5-B3E3-5C9C2D2ECECD}"/>
          </ac:spMkLst>
        </pc:spChg>
        <pc:spChg chg="add mod">
          <ac:chgData name="Jenny Ogolo" userId="822082ce79deed6c" providerId="LiveId" clId="{EAF6EEA1-E67C-4F82-AB58-9B755EF65B80}" dt="2018-05-01T18:10:49.641" v="586" actId="20577"/>
          <ac:spMkLst>
            <pc:docMk/>
            <pc:sldMk cId="2842243914" sldId="267"/>
            <ac:spMk id="8" creationId="{F3339906-541A-48E8-8C93-F961493FD472}"/>
          </ac:spMkLst>
        </pc:spChg>
        <pc:picChg chg="add del mod">
          <ac:chgData name="Jenny Ogolo" userId="822082ce79deed6c" providerId="LiveId" clId="{EAF6EEA1-E67C-4F82-AB58-9B755EF65B80}" dt="2018-05-01T17:54:29.747" v="495" actId="478"/>
          <ac:picMkLst>
            <pc:docMk/>
            <pc:sldMk cId="2842243914" sldId="267"/>
            <ac:picMk id="4" creationId="{64834E10-E7E9-4515-933A-D4C09A17BB79}"/>
          </ac:picMkLst>
        </pc:picChg>
        <pc:picChg chg="add mod">
          <ac:chgData name="Jenny Ogolo" userId="822082ce79deed6c" providerId="LiveId" clId="{EAF6EEA1-E67C-4F82-AB58-9B755EF65B80}" dt="2018-05-01T17:58:05.542" v="499" actId="14100"/>
          <ac:picMkLst>
            <pc:docMk/>
            <pc:sldMk cId="2842243914" sldId="267"/>
            <ac:picMk id="5" creationId="{2DBC0BC4-E9DB-4EE0-A4D5-955B9B72035E}"/>
          </ac:picMkLst>
        </pc:picChg>
      </pc:sldChg>
      <pc:sldChg chg="addSp delSp modSp add ord">
        <pc:chgData name="Jenny Ogolo" userId="822082ce79deed6c" providerId="LiveId" clId="{EAF6EEA1-E67C-4F82-AB58-9B755EF65B80}" dt="2018-05-01T17:53:18.110" v="494" actId="1076"/>
        <pc:sldMkLst>
          <pc:docMk/>
          <pc:sldMk cId="1497623401" sldId="268"/>
        </pc:sldMkLst>
        <pc:spChg chg="add">
          <ac:chgData name="Jenny Ogolo" userId="822082ce79deed6c" providerId="LiveId" clId="{EAF6EEA1-E67C-4F82-AB58-9B755EF65B80}" dt="2018-05-01T17:31:07.790" v="447"/>
          <ac:spMkLst>
            <pc:docMk/>
            <pc:sldMk cId="1497623401" sldId="268"/>
            <ac:spMk id="3" creationId="{10B49D8F-E3A6-4146-AF0E-96A3FEE31AB8}"/>
          </ac:spMkLst>
        </pc:spChg>
        <pc:spChg chg="add del">
          <ac:chgData name="Jenny Ogolo" userId="822082ce79deed6c" providerId="LiveId" clId="{EAF6EEA1-E67C-4F82-AB58-9B755EF65B80}" dt="2018-05-01T17:51:49.525" v="483"/>
          <ac:spMkLst>
            <pc:docMk/>
            <pc:sldMk cId="1497623401" sldId="268"/>
            <ac:spMk id="6" creationId="{F49812CD-68BA-42DD-889B-B70B9BFB98ED}"/>
          </ac:spMkLst>
        </pc:spChg>
        <pc:spChg chg="add del">
          <ac:chgData name="Jenny Ogolo" userId="822082ce79deed6c" providerId="LiveId" clId="{EAF6EEA1-E67C-4F82-AB58-9B755EF65B80}" dt="2018-05-01T17:51:49.525" v="483"/>
          <ac:spMkLst>
            <pc:docMk/>
            <pc:sldMk cId="1497623401" sldId="268"/>
            <ac:spMk id="7" creationId="{252C4F7F-4519-4E34-BB42-CC382F360F33}"/>
          </ac:spMkLst>
        </pc:spChg>
        <pc:spChg chg="add mod">
          <ac:chgData name="Jenny Ogolo" userId="822082ce79deed6c" providerId="LiveId" clId="{EAF6EEA1-E67C-4F82-AB58-9B755EF65B80}" dt="2018-05-01T17:53:14.347" v="493" actId="14100"/>
          <ac:spMkLst>
            <pc:docMk/>
            <pc:sldMk cId="1497623401" sldId="268"/>
            <ac:spMk id="8" creationId="{33594C11-83E5-4E7B-98BE-D186FC142C7D}"/>
          </ac:spMkLst>
        </pc:spChg>
        <pc:spChg chg="add mod">
          <ac:chgData name="Jenny Ogolo" userId="822082ce79deed6c" providerId="LiveId" clId="{EAF6EEA1-E67C-4F82-AB58-9B755EF65B80}" dt="2018-05-01T17:53:18.110" v="494" actId="1076"/>
          <ac:spMkLst>
            <pc:docMk/>
            <pc:sldMk cId="1497623401" sldId="268"/>
            <ac:spMk id="9" creationId="{EE387E6A-A45B-496F-BB25-7C43A6C16C6E}"/>
          </ac:spMkLst>
        </pc:spChg>
        <pc:picChg chg="add del mod">
          <ac:chgData name="Jenny Ogolo" userId="822082ce79deed6c" providerId="LiveId" clId="{EAF6EEA1-E67C-4F82-AB58-9B755EF65B80}" dt="2018-05-01T17:50:59.641" v="474" actId="478"/>
          <ac:picMkLst>
            <pc:docMk/>
            <pc:sldMk cId="1497623401" sldId="268"/>
            <ac:picMk id="4" creationId="{C46887F4-416B-45CB-8309-F011D8BEF139}"/>
          </ac:picMkLst>
        </pc:picChg>
        <pc:picChg chg="add del mod">
          <ac:chgData name="Jenny Ogolo" userId="822082ce79deed6c" providerId="LiveId" clId="{EAF6EEA1-E67C-4F82-AB58-9B755EF65B80}" dt="2018-05-01T17:51:48.202" v="482" actId="478"/>
          <ac:picMkLst>
            <pc:docMk/>
            <pc:sldMk cId="1497623401" sldId="268"/>
            <ac:picMk id="5" creationId="{F9E67401-70BC-49D8-8711-7B924F509E5A}"/>
          </ac:picMkLst>
        </pc:picChg>
        <pc:picChg chg="add del">
          <ac:chgData name="Jenny Ogolo" userId="822082ce79deed6c" providerId="LiveId" clId="{EAF6EEA1-E67C-4F82-AB58-9B755EF65B80}" dt="2018-05-01T17:51:49.525" v="483"/>
          <ac:picMkLst>
            <pc:docMk/>
            <pc:sldMk cId="1497623401" sldId="268"/>
            <ac:picMk id="3073" creationId="{B3CE408A-7C5F-4976-AAE5-217C53224CE9}"/>
          </ac:picMkLst>
        </pc:picChg>
      </pc:sldChg>
      <pc:sldChg chg="addSp delSp modSp add">
        <pc:chgData name="Jenny Ogolo" userId="822082ce79deed6c" providerId="LiveId" clId="{EAF6EEA1-E67C-4F82-AB58-9B755EF65B80}" dt="2018-05-01T18:13:13.025" v="738" actId="20577"/>
        <pc:sldMkLst>
          <pc:docMk/>
          <pc:sldMk cId="1011516327" sldId="269"/>
        </pc:sldMkLst>
        <pc:spChg chg="add">
          <ac:chgData name="Jenny Ogolo" userId="822082ce79deed6c" providerId="LiveId" clId="{EAF6EEA1-E67C-4F82-AB58-9B755EF65B80}" dt="2018-05-01T17:42:54.650" v="452"/>
          <ac:spMkLst>
            <pc:docMk/>
            <pc:sldMk cId="1011516327" sldId="269"/>
            <ac:spMk id="3" creationId="{DB37A5B8-24F5-48F6-BDE1-62E9761736FF}"/>
          </ac:spMkLst>
        </pc:spChg>
        <pc:spChg chg="add del mod">
          <ac:chgData name="Jenny Ogolo" userId="822082ce79deed6c" providerId="LiveId" clId="{EAF6EEA1-E67C-4F82-AB58-9B755EF65B80}" dt="2018-05-01T18:10:28.631" v="578"/>
          <ac:spMkLst>
            <pc:docMk/>
            <pc:sldMk cId="1011516327" sldId="269"/>
            <ac:spMk id="5" creationId="{DD95B4E9-E14C-4D4F-A861-7CF8FCD19914}"/>
          </ac:spMkLst>
        </pc:spChg>
        <pc:spChg chg="add mod">
          <ac:chgData name="Jenny Ogolo" userId="822082ce79deed6c" providerId="LiveId" clId="{EAF6EEA1-E67C-4F82-AB58-9B755EF65B80}" dt="2018-05-01T18:12:58.177" v="734" actId="1076"/>
          <ac:spMkLst>
            <pc:docMk/>
            <pc:sldMk cId="1011516327" sldId="269"/>
            <ac:spMk id="6" creationId="{209FCB7A-827B-47C1-B44F-8E6C04AD5C9F}"/>
          </ac:spMkLst>
        </pc:spChg>
        <pc:spChg chg="add del mod">
          <ac:chgData name="Jenny Ogolo" userId="822082ce79deed6c" providerId="LiveId" clId="{EAF6EEA1-E67C-4F82-AB58-9B755EF65B80}" dt="2018-05-01T18:11:21.750" v="599"/>
          <ac:spMkLst>
            <pc:docMk/>
            <pc:sldMk cId="1011516327" sldId="269"/>
            <ac:spMk id="7" creationId="{754CCA54-B132-4B89-A702-FA352DEB71D9}"/>
          </ac:spMkLst>
        </pc:spChg>
        <pc:spChg chg="add mod">
          <ac:chgData name="Jenny Ogolo" userId="822082ce79deed6c" providerId="LiveId" clId="{EAF6EEA1-E67C-4F82-AB58-9B755EF65B80}" dt="2018-05-01T18:13:13.025" v="738" actId="20577"/>
          <ac:spMkLst>
            <pc:docMk/>
            <pc:sldMk cId="1011516327" sldId="269"/>
            <ac:spMk id="8" creationId="{BAD97BB0-2CB0-494A-926A-6DCBF2D8E40B}"/>
          </ac:spMkLst>
        </pc:spChg>
        <pc:picChg chg="add mod">
          <ac:chgData name="Jenny Ogolo" userId="822082ce79deed6c" providerId="LiveId" clId="{EAF6EEA1-E67C-4F82-AB58-9B755EF65B80}" dt="2018-05-01T18:12:41.617" v="732" actId="1076"/>
          <ac:picMkLst>
            <pc:docMk/>
            <pc:sldMk cId="1011516327" sldId="269"/>
            <ac:picMk id="4" creationId="{4A479D07-5744-4312-88D4-9F15E3064180}"/>
          </ac:picMkLst>
        </pc:picChg>
      </pc:sldChg>
      <pc:sldChg chg="modSp add">
        <pc:chgData name="Jenny Ogolo" userId="822082ce79deed6c" providerId="LiveId" clId="{EAF6EEA1-E67C-4F82-AB58-9B755EF65B80}" dt="2018-05-01T20:15:37.181" v="1332" actId="12"/>
        <pc:sldMkLst>
          <pc:docMk/>
          <pc:sldMk cId="3998287670" sldId="270"/>
        </pc:sldMkLst>
        <pc:spChg chg="mod">
          <ac:chgData name="Jenny Ogolo" userId="822082ce79deed6c" providerId="LiveId" clId="{EAF6EEA1-E67C-4F82-AB58-9B755EF65B80}" dt="2018-05-01T20:15:27.487" v="1331" actId="12"/>
          <ac:spMkLst>
            <pc:docMk/>
            <pc:sldMk cId="3998287670" sldId="270"/>
            <ac:spMk id="6" creationId="{20328526-F9C0-40D9-B228-6B561002CA66}"/>
          </ac:spMkLst>
        </pc:spChg>
        <pc:spChg chg="mod">
          <ac:chgData name="Jenny Ogolo" userId="822082ce79deed6c" providerId="LiveId" clId="{EAF6EEA1-E67C-4F82-AB58-9B755EF65B80}" dt="2018-05-01T20:15:37.181" v="1332" actId="12"/>
          <ac:spMkLst>
            <pc:docMk/>
            <pc:sldMk cId="3998287670" sldId="270"/>
            <ac:spMk id="8" creationId="{20328526-F9C0-40D9-B228-6B561002CA6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7B8FB-DC35-4FB5-90F4-3B007FAF46B7}" type="datetimeFigureOut">
              <a:rPr lang="fr-FR" smtClean="0"/>
              <a:t>01/05/2018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D8E35-7557-430F-B2E7-3FB31A9122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620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EC689D19-DF80-460B-80E1-CB85086CE5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1FAA940F-323E-4C89-A4A6-D7C4A3BC2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81B39D20-76DE-4732-AED5-C6CF64C23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BBBE-BC23-4153-96B1-21FD9074A319}" type="datetime1">
              <a:rPr lang="fr-FR" smtClean="0"/>
              <a:t>01/05/2018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7C9887D0-7DC2-472E-BF5E-364F3CAF4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7DB36E91-F898-4483-A134-49D6208A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915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AC0AF43-2EA3-4912-8309-35CC6E08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01406168-93CC-4990-8628-9CC794326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B20C57FC-7EE3-45E5-980B-79C8A4ED5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B11B6-5D96-4589-B3EF-72A97E5D1995}" type="datetime1">
              <a:rPr lang="fr-FR" smtClean="0"/>
              <a:t>01/05/2018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0361B062-A509-46DF-AB1B-22BA59BE9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3CFE17F3-D98E-4E92-9F19-2952E736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004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xmlns="" id="{4E85BCD6-6476-4A2E-8F66-C95BC7A02A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E9A78D22-AAC0-413B-90F2-B6708AAF6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1E154500-0284-413A-B3CD-8A9263A8C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4E53-4168-4E1A-8B68-329683EE50A1}" type="datetime1">
              <a:rPr lang="fr-FR" smtClean="0"/>
              <a:t>01/05/2018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A1BCA15F-6915-4424-89A8-5ABA8962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A5B8FCF0-D8DA-43E5-934C-76EC7560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907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073BA37-F410-43A7-97B1-2F865690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81E21BDD-9B96-45B0-A8A0-663B3ECD7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7FB49C39-69E3-4015-B638-CF5F6D18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C8152-E918-49D6-B213-C76EF5697958}" type="datetime1">
              <a:rPr lang="fr-FR" smtClean="0"/>
              <a:t>01/05/2018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6F73C24A-11A9-4061-96C5-6B23C47D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180B8D85-6B46-4ABA-839D-EBC578A24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582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2D3C63C-7B03-40E1-9D98-744368A27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226FA825-1ADB-4A33-B735-C35E2572C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21CC6170-D0F0-4502-A3AE-411B8A4D9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59A36-BF2F-41F1-8BA1-9D627843B244}" type="datetime1">
              <a:rPr lang="fr-FR" smtClean="0"/>
              <a:t>01/05/2018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A3B540C1-5924-422F-ADF5-BF0AC228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F6EE47EA-C12B-4DE6-B297-433D13B94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4486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EF30593-AB53-4CBB-9343-F57209B3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63B75B42-7722-4CD7-82AB-D9F400495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08B6B7D7-3951-46BF-80BB-B298274DB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54D43DCA-14B4-485F-B054-81079378D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4204-DC98-4234-ACED-5758A904B118}" type="datetime1">
              <a:rPr lang="fr-FR" smtClean="0"/>
              <a:t>01/05/2018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200F3D8F-4695-4EFC-9473-DA7B41283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4BB44CDF-4E95-4758-ABE2-A37D1183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096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8001234-0B78-4244-B709-BCB74B3D5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9C7CA712-AA8A-4239-A7CA-FFA940971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0366DCFD-E28E-4302-B178-275051178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6D870CCC-E23E-4361-ADC5-7167E4ED4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xmlns="" id="{F1E183BB-625B-46B1-983C-5FED7BC701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xmlns="" id="{B4B40A81-FB0C-47A9-92ED-FB164EF80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5CC3-F7CD-4193-BDB1-6F52F2BBD0DF}" type="datetime1">
              <a:rPr lang="fr-FR" smtClean="0"/>
              <a:t>01/05/2018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xmlns="" id="{BFEE1706-E7C5-449B-83E9-4483C7BB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xmlns="" id="{6C063290-1478-4EF4-A2FE-CE5AA9A4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541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8C8C9F2-005F-49A3-8087-1DE91A4F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09908B32-330F-4CFA-8154-54E70428C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906B-4268-40FC-BB5A-40951B2A7FA9}" type="datetime1">
              <a:rPr lang="fr-FR" smtClean="0"/>
              <a:t>01/05/2018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xmlns="" id="{AFA60667-99A5-4807-A493-DB58C10EB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0CB18B3F-F3F7-4C40-A85E-86EA52174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870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xmlns="" id="{1D0BEDE2-2027-4EBC-8224-1F60E7E53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2EEB-1337-4867-BA20-EA048D9DD4CE}" type="datetime1">
              <a:rPr lang="fr-FR" smtClean="0"/>
              <a:t>01/05/2018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xmlns="" id="{1166F8CB-473E-4D7E-9DF3-30ABF0E50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87AE5446-7A78-49A4-9260-542CF7316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086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D032F09-4935-43FD-8A5D-5582F91CF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BEDB455B-7250-4B27-8C9C-880EAD81C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E0E8A429-7E89-4321-AEBD-2ACEE777D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5146F181-FD6B-4859-8EC3-D25AA75F2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DD71A-1386-4073-B235-7C8CFD94DD0D}" type="datetime1">
              <a:rPr lang="fr-FR" smtClean="0"/>
              <a:t>01/05/2018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F9ACDABA-92EA-42A0-A615-C2BF7B717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4A05D2AB-FD66-4612-AADC-4F53DBA44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73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4CB2D6-A714-426D-B49B-EC9BE3379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xmlns="" id="{18446B9D-BFA4-4DF3-85BB-54D7431C4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626F5AB7-F0F2-4115-91B0-FBC92C08B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A65D7EAD-0DC7-4571-9ED5-61F135B93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E19F-8C60-4D2A-AC3A-E4FE121CA537}" type="datetime1">
              <a:rPr lang="fr-FR" smtClean="0"/>
              <a:t>01/05/2018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1D80FA3F-8E41-45B1-A67F-B5CCDE4B6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5D3D6B62-EE49-4DB4-879C-F56384656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101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B978B589-34F5-4A2A-89ED-02D4F984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FCAB67CA-BF2B-44C9-B8CD-3D0FBCF80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2C0102A5-44BB-4453-A73F-14EFB1A27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610EE-AA05-43D1-8961-27F84980E7E0}" type="datetime1">
              <a:rPr lang="fr-FR" smtClean="0"/>
              <a:t>01/05/2018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F05A13F0-C21F-490D-9054-513D44638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7FC53BF1-DCF6-4281-A845-D0A659536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9560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84FD4E76-2553-43E3-83C2-21C931FDE5D2}"/>
              </a:ext>
            </a:extLst>
          </p:cNvPr>
          <p:cNvSpPr txBox="1"/>
          <p:nvPr/>
        </p:nvSpPr>
        <p:spPr>
          <a:xfrm>
            <a:off x="2415170" y="2767280"/>
            <a:ext cx="7553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diffusion des « fake news »</a:t>
            </a:r>
          </a:p>
          <a:p>
            <a:pPr algn="ctr"/>
            <a:r>
              <a:rPr lang="fr-F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(fausses informations)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ADE49D51-4EDC-4BD6-AC6A-9FCAC5B452FA}"/>
              </a:ext>
            </a:extLst>
          </p:cNvPr>
          <p:cNvSpPr txBox="1"/>
          <p:nvPr/>
        </p:nvSpPr>
        <p:spPr>
          <a:xfrm>
            <a:off x="9392905" y="4912894"/>
            <a:ext cx="22371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OGOLO Jenny</a:t>
            </a:r>
          </a:p>
          <a:p>
            <a:r>
              <a:rPr lang="fr-FR" dirty="0"/>
              <a:t>SADOUKI Aya</a:t>
            </a:r>
          </a:p>
          <a:p>
            <a:r>
              <a:rPr lang="fr-FR" dirty="0"/>
              <a:t>ZENG </a:t>
            </a:r>
            <a:r>
              <a:rPr lang="fr-FR" dirty="0" err="1"/>
              <a:t>Ruxue</a:t>
            </a:r>
            <a:endParaRPr lang="fr-FR" dirty="0"/>
          </a:p>
          <a:p>
            <a:endParaRPr lang="fr-FR" dirty="0"/>
          </a:p>
          <a:p>
            <a:r>
              <a:rPr lang="fr-FR" dirty="0"/>
              <a:t>MIPI 21 PEIP1A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260745F6-D1C0-4029-B1EF-13353E59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5" y="711509"/>
            <a:ext cx="1962150" cy="7048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1A4FF166-ECD0-4369-B90E-08FE4E6F9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17" y="711509"/>
            <a:ext cx="1885950" cy="13335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43734CA4-68C6-4693-A0CA-BFFA0183B92A}"/>
              </a:ext>
            </a:extLst>
          </p:cNvPr>
          <p:cNvSpPr txBox="1"/>
          <p:nvPr/>
        </p:nvSpPr>
        <p:spPr>
          <a:xfrm>
            <a:off x="396536" y="5189893"/>
            <a:ext cx="3693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Atelier de Recherche Encadrée</a:t>
            </a:r>
          </a:p>
          <a:p>
            <a:r>
              <a:rPr lang="fr-FR" dirty="0"/>
              <a:t>M. Jean-Daniel Kant</a:t>
            </a:r>
          </a:p>
          <a:p>
            <a:r>
              <a:rPr lang="fr-FR" dirty="0"/>
              <a:t>M. Nicolas Maudet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xmlns="" id="{698A66EF-F24B-4751-8782-621B8B4E2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1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C63E79A9-7F80-4D86-ADB0-3D56DE0D9F8E}"/>
              </a:ext>
            </a:extLst>
          </p:cNvPr>
          <p:cNvSpPr txBox="1"/>
          <p:nvPr/>
        </p:nvSpPr>
        <p:spPr>
          <a:xfrm>
            <a:off x="5310326" y="6356350"/>
            <a:ext cx="157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2017-2018</a:t>
            </a:r>
          </a:p>
        </p:txBody>
      </p:sp>
    </p:spTree>
    <p:extLst>
      <p:ext uri="{BB962C8B-B14F-4D97-AF65-F5344CB8AC3E}">
        <p14:creationId xmlns:p14="http://schemas.microsoft.com/office/powerpoint/2010/main" val="107058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CC8B5504-634C-417A-8E98-D8B5E058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10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1F64AE9A-32ED-4C4B-BA7D-AFF2AFC9736A}"/>
              </a:ext>
            </a:extLst>
          </p:cNvPr>
          <p:cNvSpPr txBox="1"/>
          <p:nvPr/>
        </p:nvSpPr>
        <p:spPr>
          <a:xfrm>
            <a:off x="3141785" y="650630"/>
            <a:ext cx="5908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IV – Graphiques et analyse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5A1A4623-60EB-45A1-963A-524FE18B3A0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8" t="58358" r="53549" b="10876"/>
          <a:stretch/>
        </p:blipFill>
        <p:spPr bwMode="auto">
          <a:xfrm>
            <a:off x="1861184" y="2417886"/>
            <a:ext cx="7731224" cy="38686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DEBCCD3-37F6-4BBE-9644-AD340D43B3DC}"/>
              </a:ext>
            </a:extLst>
          </p:cNvPr>
          <p:cNvSpPr/>
          <p:nvPr/>
        </p:nvSpPr>
        <p:spPr>
          <a:xfrm>
            <a:off x="1227991" y="1347015"/>
            <a:ext cx="8584223" cy="774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fr-FR" b="1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MOY en fonction de NEWS :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Moyenne des convictions en fonction de la crédibilité de la fake news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88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6C69D47D-CEA3-4B99-AA30-8FEEFD7C4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11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10B49D8F-E3A6-4146-AF0E-96A3FEE31AB8}"/>
              </a:ext>
            </a:extLst>
          </p:cNvPr>
          <p:cNvSpPr txBox="1"/>
          <p:nvPr/>
        </p:nvSpPr>
        <p:spPr>
          <a:xfrm>
            <a:off x="3141785" y="650630"/>
            <a:ext cx="5908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IV – Graphiques et analyse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F9E67401-70BC-49D8-8711-7B924F509E5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7" t="51905" r="54202" b="17460"/>
          <a:stretch/>
        </p:blipFill>
        <p:spPr bwMode="auto">
          <a:xfrm>
            <a:off x="2063846" y="2248192"/>
            <a:ext cx="7554937" cy="41081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3594C11-83E5-4E7B-98BE-D186FC142C7D}"/>
              </a:ext>
            </a:extLst>
          </p:cNvPr>
          <p:cNvSpPr/>
          <p:nvPr/>
        </p:nvSpPr>
        <p:spPr>
          <a:xfrm>
            <a:off x="2291860" y="1629762"/>
            <a:ext cx="83028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Taux d'opinions à 1 à la fin de la simulation en fonction de la crédibilité de la fake news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E387E6A-A45B-496F-BB25-7C43A6C16C6E}"/>
              </a:ext>
            </a:extLst>
          </p:cNvPr>
          <p:cNvSpPr/>
          <p:nvPr/>
        </p:nvSpPr>
        <p:spPr>
          <a:xfrm>
            <a:off x="1182643" y="1230192"/>
            <a:ext cx="2951129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fr-FR" b="1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 en fonction de NEWS :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623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C4AEF44A-9B96-432C-8D6A-AB50DF02C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12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909AD6FC-AA6C-4F50-95CC-1CE2ACEC6895}"/>
              </a:ext>
            </a:extLst>
          </p:cNvPr>
          <p:cNvSpPr txBox="1"/>
          <p:nvPr/>
        </p:nvSpPr>
        <p:spPr>
          <a:xfrm>
            <a:off x="3141785" y="650630"/>
            <a:ext cx="5908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IV – Graphiques et analyse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2DBC0BC4-E9DB-4EE0-A4D5-955B9B72035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58789" r="52778" b="10641"/>
          <a:stretch/>
        </p:blipFill>
        <p:spPr bwMode="auto">
          <a:xfrm>
            <a:off x="2919047" y="2587868"/>
            <a:ext cx="6356838" cy="34788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3339906-541A-48E8-8C93-F961493FD472}"/>
              </a:ext>
            </a:extLst>
          </p:cNvPr>
          <p:cNvSpPr/>
          <p:nvPr/>
        </p:nvSpPr>
        <p:spPr>
          <a:xfrm>
            <a:off x="1535722" y="1302157"/>
            <a:ext cx="9102969" cy="1070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fr-FR" b="1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TPS en fonction de CO :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fr-FR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Nombre d'étapes nécessaires pour que 90% de la population croie en la news en fonction de </a:t>
            </a:r>
            <a:r>
              <a:rPr lang="fr-FR" u="sng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24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52A03A9D-B723-455E-A7F2-9143CB792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13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DB37A5B8-24F5-48F6-BDE1-62E9761736FF}"/>
              </a:ext>
            </a:extLst>
          </p:cNvPr>
          <p:cNvSpPr txBox="1"/>
          <p:nvPr/>
        </p:nvSpPr>
        <p:spPr>
          <a:xfrm>
            <a:off x="3141785" y="650630"/>
            <a:ext cx="5908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IV – Graphiques et analyse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4A479D07-5744-4312-88D4-9F15E3064180}"/>
              </a:ext>
            </a:extLst>
          </p:cNvPr>
          <p:cNvPicPr/>
          <p:nvPr/>
        </p:nvPicPr>
        <p:blipFill rotWithShape="1">
          <a:blip r:embed="rId2"/>
          <a:srcRect l="13161" t="58083" r="54365" b="7820"/>
          <a:stretch/>
        </p:blipFill>
        <p:spPr bwMode="auto">
          <a:xfrm>
            <a:off x="3059410" y="2645923"/>
            <a:ext cx="5908430" cy="35614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09FCB7A-827B-47C1-B44F-8E6C04AD5C9F}"/>
              </a:ext>
            </a:extLst>
          </p:cNvPr>
          <p:cNvSpPr/>
          <p:nvPr/>
        </p:nvSpPr>
        <p:spPr>
          <a:xfrm>
            <a:off x="1439738" y="1255563"/>
            <a:ext cx="3037370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fr-FR" b="1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TPS en fonction de MALV :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BAD97BB0-2CB0-494A-926A-6DCBF2D8E40B}"/>
              </a:ext>
            </a:extLst>
          </p:cNvPr>
          <p:cNvSpPr txBox="1"/>
          <p:nvPr/>
        </p:nvSpPr>
        <p:spPr>
          <a:xfrm>
            <a:off x="2541329" y="1777110"/>
            <a:ext cx="809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Nombre d’étapes nécessaire pour que 90% de la population croie à la news en fonction du degré de malveillance</a:t>
            </a:r>
          </a:p>
        </p:txBody>
      </p:sp>
    </p:spTree>
    <p:extLst>
      <p:ext uri="{BB962C8B-B14F-4D97-AF65-F5344CB8AC3E}">
        <p14:creationId xmlns:p14="http://schemas.microsoft.com/office/powerpoint/2010/main" val="1011516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3784A8FF-0941-4E2B-83BA-AE6DB5BC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14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D299EF5-CFD7-40E6-95D8-48828EC8B7B9}"/>
              </a:ext>
            </a:extLst>
          </p:cNvPr>
          <p:cNvSpPr txBox="1"/>
          <p:nvPr/>
        </p:nvSpPr>
        <p:spPr>
          <a:xfrm>
            <a:off x="3613638" y="668216"/>
            <a:ext cx="4281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Conclusion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BAF1AEA2-BC0D-4AD6-8795-1E0E73637C2D}"/>
              </a:ext>
            </a:extLst>
          </p:cNvPr>
          <p:cNvSpPr txBox="1"/>
          <p:nvPr/>
        </p:nvSpPr>
        <p:spPr>
          <a:xfrm>
            <a:off x="515596" y="2341548"/>
            <a:ext cx="1116080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/>
              <a:t>Acquisition de nouvelles compétences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/>
              <a:t>La connectivité du milieu influe sur la propagation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/>
              <a:t>L’opinion de l’un, sa force de persuasion ainsi que la crédibilité de la news influe sur l’opinion finale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/>
              <a:t>Incompatibilités avec la réalité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485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2FED5F47-2206-4CFA-8A42-A8E9457C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7AA0640-C3E5-4AE9-859D-BBD923347E4E}"/>
              </a:ext>
            </a:extLst>
          </p:cNvPr>
          <p:cNvSpPr txBox="1"/>
          <p:nvPr/>
        </p:nvSpPr>
        <p:spPr>
          <a:xfrm>
            <a:off x="4484703" y="527433"/>
            <a:ext cx="3222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u="sng" dirty="0"/>
              <a:t>Sommaire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A382D816-D53B-46B1-99A4-93803EC6D209}"/>
              </a:ext>
            </a:extLst>
          </p:cNvPr>
          <p:cNvSpPr txBox="1"/>
          <p:nvPr/>
        </p:nvSpPr>
        <p:spPr>
          <a:xfrm>
            <a:off x="1159902" y="1905506"/>
            <a:ext cx="88560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Introduction</a:t>
            </a:r>
          </a:p>
          <a:p>
            <a:r>
              <a:rPr lang="fr-FR" sz="3200" dirty="0"/>
              <a:t>I – Présentation de la thématique</a:t>
            </a:r>
          </a:p>
          <a:p>
            <a:r>
              <a:rPr lang="fr-FR" sz="3200" dirty="0"/>
              <a:t>II – Présentation du modèle</a:t>
            </a:r>
          </a:p>
          <a:p>
            <a:r>
              <a:rPr lang="fr-FR" sz="3200" dirty="0"/>
              <a:t>III – Simulations</a:t>
            </a:r>
          </a:p>
          <a:p>
            <a:r>
              <a:rPr lang="fr-FR" sz="3200" dirty="0"/>
              <a:t>IV – Graphiques et analyse</a:t>
            </a:r>
          </a:p>
          <a:p>
            <a:r>
              <a:rPr lang="fr-FR" sz="32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42129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AA6E3EB3-4D23-4F8F-9711-5D31D77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3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F27CC709-0868-4DAB-A67B-0A2C0DB3EA66}"/>
              </a:ext>
            </a:extLst>
          </p:cNvPr>
          <p:cNvSpPr txBox="1"/>
          <p:nvPr/>
        </p:nvSpPr>
        <p:spPr>
          <a:xfrm>
            <a:off x="3027484" y="879232"/>
            <a:ext cx="5583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Introduction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2C785143-B799-4FC7-8C9A-FE0D8252CC6F}"/>
              </a:ext>
            </a:extLst>
          </p:cNvPr>
          <p:cNvSpPr txBox="1"/>
          <p:nvPr/>
        </p:nvSpPr>
        <p:spPr>
          <a:xfrm>
            <a:off x="1488831" y="2028616"/>
            <a:ext cx="92143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200" dirty="0"/>
              <a:t>Globalisation des fausses informations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200" dirty="0"/>
              <a:t>Réalisation d’un modèle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200" dirty="0"/>
              <a:t>Problématique: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200" dirty="0"/>
          </a:p>
          <a:p>
            <a:r>
              <a:rPr lang="fr-FR" sz="2200" dirty="0"/>
              <a:t>	En fonction de différents paramètres, comment la fake news va-t-elle se propager?</a:t>
            </a:r>
          </a:p>
        </p:txBody>
      </p:sp>
    </p:spTree>
    <p:extLst>
      <p:ext uri="{BB962C8B-B14F-4D97-AF65-F5344CB8AC3E}">
        <p14:creationId xmlns:p14="http://schemas.microsoft.com/office/powerpoint/2010/main" val="1792214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01A510D9-C744-4236-ADCA-2E022A33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4</a:t>
            </a:fld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1072B79-6DF0-43BA-9935-7EC5DB6149AB}"/>
              </a:ext>
            </a:extLst>
          </p:cNvPr>
          <p:cNvSpPr/>
          <p:nvPr/>
        </p:nvSpPr>
        <p:spPr>
          <a:xfrm>
            <a:off x="3360998" y="685405"/>
            <a:ext cx="5856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u="sng" dirty="0"/>
              <a:t>I – Présentation de la thématique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E13C1C03-6153-4B05-A859-3B74FE9FDDA8}"/>
              </a:ext>
            </a:extLst>
          </p:cNvPr>
          <p:cNvSpPr txBox="1"/>
          <p:nvPr/>
        </p:nvSpPr>
        <p:spPr>
          <a:xfrm>
            <a:off x="1362808" y="1863969"/>
            <a:ext cx="9486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200" dirty="0"/>
              <a:t>Phénomène de désinformation</a:t>
            </a:r>
          </a:p>
          <a:p>
            <a:endParaRPr lang="fr-FR" sz="2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200" dirty="0"/>
              <a:t>Société « </a:t>
            </a:r>
            <a:r>
              <a:rPr lang="fr-FR" sz="2200" dirty="0" smtClean="0"/>
              <a:t>connectée</a:t>
            </a:r>
            <a:r>
              <a:rPr lang="fr-FR" sz="2200" dirty="0"/>
              <a:t> 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200" dirty="0"/>
              <a:t>Distinction opinion/conviction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200" dirty="0"/>
              <a:t>Notion de force de persuasion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200" dirty="0"/>
              <a:t>Organismes malveillants et neutres</a:t>
            </a:r>
          </a:p>
        </p:txBody>
      </p:sp>
    </p:spTree>
    <p:extLst>
      <p:ext uri="{BB962C8B-B14F-4D97-AF65-F5344CB8AC3E}">
        <p14:creationId xmlns:p14="http://schemas.microsoft.com/office/powerpoint/2010/main" val="1869630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11910BAD-4E1F-405A-8511-F89C4FD1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5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4F445F86-B568-409B-948C-4BB6A7F78A1C}"/>
              </a:ext>
            </a:extLst>
          </p:cNvPr>
          <p:cNvSpPr txBox="1"/>
          <p:nvPr/>
        </p:nvSpPr>
        <p:spPr>
          <a:xfrm>
            <a:off x="958361" y="1784838"/>
            <a:ext cx="9996853" cy="464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200" u="sng" dirty="0"/>
              <a:t>Présentation des agents:</a:t>
            </a:r>
          </a:p>
          <a:p>
            <a:endParaRPr lang="fr-FR" sz="22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zh-CN" sz="2200" b="1" i="1" dirty="0"/>
              <a:t>Etres humains</a:t>
            </a:r>
            <a:endParaRPr lang="fr-FR" altLang="zh-CN" sz="2200" b="1" dirty="0"/>
          </a:p>
          <a:p>
            <a:r>
              <a:rPr lang="fr-FR" altLang="zh-CN" sz="2200" dirty="0"/>
              <a:t>Rôle: Mettre en évidence l'influence d'une news sur ses attributs propres</a:t>
            </a:r>
          </a:p>
          <a:p>
            <a:endParaRPr lang="fr-FR" altLang="zh-CN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zh-CN" sz="2200" b="1" i="1" dirty="0"/>
              <a:t>Organismes médiatiques neutres</a:t>
            </a:r>
            <a:endParaRPr lang="fr-FR" altLang="zh-CN" sz="2200" b="1" dirty="0"/>
          </a:p>
          <a:p>
            <a:r>
              <a:rPr lang="fr-FR" altLang="zh-CN" sz="2200" dirty="0"/>
              <a:t>Rôle: Diffuser la news</a:t>
            </a:r>
          </a:p>
          <a:p>
            <a:endParaRPr lang="fr-FR" altLang="zh-CN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zh-CN" sz="2200" b="1" i="1" dirty="0"/>
              <a:t>Organismes médiatiques malveillants</a:t>
            </a:r>
            <a:endParaRPr lang="fr-FR" altLang="zh-CN" sz="2200" b="1" dirty="0"/>
          </a:p>
          <a:p>
            <a:r>
              <a:rPr lang="fr-FR" altLang="zh-CN" sz="2200" dirty="0"/>
              <a:t>Rôle: Diffuser une fake news en sachant qu'elle est fausse</a:t>
            </a:r>
          </a:p>
          <a:p>
            <a:endParaRPr lang="fr-FR" altLang="zh-CN" sz="2200" dirty="0"/>
          </a:p>
          <a:p>
            <a:endParaRPr lang="fr-FR" altLang="zh-CN" sz="22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sz="2200" u="sng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21072B79-6DF0-43BA-9935-7EC5DB6149AB}"/>
              </a:ext>
            </a:extLst>
          </p:cNvPr>
          <p:cNvSpPr/>
          <p:nvPr/>
        </p:nvSpPr>
        <p:spPr>
          <a:xfrm>
            <a:off x="3971916" y="509559"/>
            <a:ext cx="4881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u="sng" dirty="0"/>
              <a:t>II – Présentation du modèle</a:t>
            </a:r>
          </a:p>
        </p:txBody>
      </p:sp>
    </p:spTree>
    <p:extLst>
      <p:ext uri="{BB962C8B-B14F-4D97-AF65-F5344CB8AC3E}">
        <p14:creationId xmlns:p14="http://schemas.microsoft.com/office/powerpoint/2010/main" val="3026214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B8AB5F74-D71A-4338-9218-B9C38EB82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6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57EAAE1-4CF7-4BAE-BE37-9E1E0BF86F41}"/>
              </a:ext>
            </a:extLst>
          </p:cNvPr>
          <p:cNvSpPr/>
          <p:nvPr/>
        </p:nvSpPr>
        <p:spPr>
          <a:xfrm>
            <a:off x="685550" y="1468288"/>
            <a:ext cx="390421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altLang="zh-CN" sz="2200" u="heavy" dirty="0"/>
              <a:t>Présentation des paramètres: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EA982D65-0045-4EA8-B4F0-62F0CF7D66D1}"/>
              </a:ext>
            </a:extLst>
          </p:cNvPr>
          <p:cNvSpPr/>
          <p:nvPr/>
        </p:nvSpPr>
        <p:spPr>
          <a:xfrm>
            <a:off x="3971916" y="509559"/>
            <a:ext cx="4881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u="sng" dirty="0"/>
              <a:t>II – Présentation du modèle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167" y="2273129"/>
            <a:ext cx="9749665" cy="2979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198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22E1B0A1-E469-4C20-ADB0-CDC362C2B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7</a:t>
            </a:fld>
            <a:endParaRPr lang="fr-FR"/>
          </a:p>
        </p:txBody>
      </p:sp>
      <p:sp>
        <p:nvSpPr>
          <p:cNvPr id="3" name="矩形 6">
            <a:extLst>
              <a:ext uri="{FF2B5EF4-FFF2-40B4-BE49-F238E27FC236}">
                <a16:creationId xmlns:a16="http://schemas.microsoft.com/office/drawing/2014/main" xmlns="" id="{4045E0D5-394F-4B1B-9FB2-8B345DD92661}"/>
              </a:ext>
            </a:extLst>
          </p:cNvPr>
          <p:cNvSpPr/>
          <p:nvPr/>
        </p:nvSpPr>
        <p:spPr>
          <a:xfrm>
            <a:off x="1134208" y="1978271"/>
            <a:ext cx="10075983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altLang="zh-CN" sz="2400" u="heavy" dirty="0"/>
              <a:t>Présentation des environnements: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altLang="zh-CN" sz="2200" u="heavy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altLang="zh-CN" sz="2200" u="heav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zh-CN" sz="2200" b="1" i="1" dirty="0"/>
              <a:t>Discussion </a:t>
            </a:r>
            <a:r>
              <a:rPr lang="fr-FR" altLang="zh-CN" sz="2200" b="1" i="1" dirty="0" err="1"/>
              <a:t>physiaue</a:t>
            </a:r>
            <a:endParaRPr lang="fr-FR" altLang="zh-CN" sz="2200" b="1" dirty="0"/>
          </a:p>
          <a:p>
            <a:r>
              <a:rPr lang="fr-FR" altLang="zh-CN" sz="2200" dirty="0"/>
              <a:t>Matrice carrée de taille </a:t>
            </a:r>
            <a:r>
              <a:rPr lang="fr-FR" altLang="zh-CN" sz="2200" dirty="0" smtClean="0"/>
              <a:t>N_1dim*N_1dim</a:t>
            </a:r>
            <a:endParaRPr lang="fr-FR" altLang="zh-CN" sz="2200" dirty="0"/>
          </a:p>
          <a:p>
            <a:endParaRPr lang="fr-FR" altLang="zh-CN" sz="2200" dirty="0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fr-FR" altLang="zh-CN" sz="2200" b="1" i="1" dirty="0"/>
              <a:t>Réseaux Sociaux</a:t>
            </a:r>
            <a:endParaRPr lang="fr-FR" altLang="zh-CN" sz="2200" b="1" dirty="0"/>
          </a:p>
          <a:p>
            <a:r>
              <a:rPr lang="fr-FR" altLang="zh-CN" sz="2200" dirty="0"/>
              <a:t>10 réseaux sociaux les plus utilisés en 2017</a:t>
            </a:r>
          </a:p>
          <a:p>
            <a:r>
              <a:rPr lang="fr-FR" altLang="zh-CN" i="1" dirty="0"/>
              <a:t>(Facebook, </a:t>
            </a:r>
            <a:r>
              <a:rPr lang="fr-FR" altLang="zh-CN" i="1" dirty="0" err="1"/>
              <a:t>Qzone</a:t>
            </a:r>
            <a:r>
              <a:rPr lang="fr-FR" altLang="zh-CN" i="1" dirty="0"/>
              <a:t>, Instagram, Tumblr, Twitter, Baidu, Weibo, Snapchat, Pinterest, </a:t>
            </a:r>
            <a:r>
              <a:rPr lang="fr-FR" altLang="zh-CN" i="1" dirty="0" err="1"/>
              <a:t>Linkedin</a:t>
            </a:r>
            <a:r>
              <a:rPr lang="fr-FR" altLang="zh-CN" i="1" dirty="0"/>
              <a:t>)</a:t>
            </a:r>
          </a:p>
          <a:p>
            <a:endParaRPr lang="fr-FR" altLang="zh-CN" sz="2200" dirty="0"/>
          </a:p>
          <a:p>
            <a:endParaRPr lang="fr-FR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altLang="zh-CN" sz="2400" u="heavy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altLang="zh-CN" sz="2400" u="heavy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C1AB2BA-76E1-41B9-A4AE-6C633619E7BE}"/>
              </a:ext>
            </a:extLst>
          </p:cNvPr>
          <p:cNvSpPr/>
          <p:nvPr/>
        </p:nvSpPr>
        <p:spPr>
          <a:xfrm>
            <a:off x="3655363" y="746951"/>
            <a:ext cx="4881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u="sng" dirty="0"/>
              <a:t>II – Présentation du modèle</a:t>
            </a:r>
          </a:p>
        </p:txBody>
      </p:sp>
    </p:spTree>
    <p:extLst>
      <p:ext uri="{BB962C8B-B14F-4D97-AF65-F5344CB8AC3E}">
        <p14:creationId xmlns:p14="http://schemas.microsoft.com/office/powerpoint/2010/main" val="2219660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55954A16-4045-46BF-958F-D4F75FBB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8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00951638-0315-4C6D-95C3-8EAFDEF67612}"/>
              </a:ext>
            </a:extLst>
          </p:cNvPr>
          <p:cNvSpPr txBox="1"/>
          <p:nvPr/>
        </p:nvSpPr>
        <p:spPr>
          <a:xfrm>
            <a:off x="2475034" y="497821"/>
            <a:ext cx="6339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III - Simulations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20328526-F9C0-40D9-B228-6B561002CA66}"/>
              </a:ext>
            </a:extLst>
          </p:cNvPr>
          <p:cNvSpPr txBox="1"/>
          <p:nvPr/>
        </p:nvSpPr>
        <p:spPr>
          <a:xfrm>
            <a:off x="1573824" y="1564233"/>
            <a:ext cx="37106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200" dirty="0"/>
              <a:t>Tendance de l’opinion des agents dans le cas d’une discussion physique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19" y="2672229"/>
            <a:ext cx="3810000" cy="2857500"/>
          </a:xfrm>
          <a:prstGeom prst="rect">
            <a:avLst/>
          </a:prstGeom>
        </p:spPr>
      </p:pic>
      <p:sp>
        <p:nvSpPr>
          <p:cNvPr id="8" name="ZoneTexte 5">
            <a:extLst>
              <a:ext uri="{FF2B5EF4-FFF2-40B4-BE49-F238E27FC236}">
                <a16:creationId xmlns:a16="http://schemas.microsoft.com/office/drawing/2014/main" xmlns="" id="{20328526-F9C0-40D9-B228-6B561002CA66}"/>
              </a:ext>
            </a:extLst>
          </p:cNvPr>
          <p:cNvSpPr txBox="1"/>
          <p:nvPr/>
        </p:nvSpPr>
        <p:spPr>
          <a:xfrm>
            <a:off x="6489209" y="1564233"/>
            <a:ext cx="41985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200" dirty="0"/>
              <a:t>Tendance de l’opinion des agents dans le cas d’une discussion physique + distance</a:t>
            </a:r>
          </a:p>
        </p:txBody>
      </p:sp>
      <p:pic>
        <p:nvPicPr>
          <p:cNvPr id="9" name="simi op final credi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5589" y="2696721"/>
            <a:ext cx="3744686" cy="280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8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35F0A49F-3D05-4101-AC7A-8094AF8D3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9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946B4F49-6131-4EDC-8E2B-14CDE55D7E9B}"/>
              </a:ext>
            </a:extLst>
          </p:cNvPr>
          <p:cNvSpPr txBox="1"/>
          <p:nvPr/>
        </p:nvSpPr>
        <p:spPr>
          <a:xfrm>
            <a:off x="1383324" y="1538653"/>
            <a:ext cx="4114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200" dirty="0"/>
              <a:t>Tendance de la conviction des agents dans le cas d’une discussion physique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58850D57-FC13-45B2-AE52-3D2142A94252}"/>
              </a:ext>
            </a:extLst>
          </p:cNvPr>
          <p:cNvSpPr txBox="1"/>
          <p:nvPr/>
        </p:nvSpPr>
        <p:spPr>
          <a:xfrm>
            <a:off x="2532186" y="597876"/>
            <a:ext cx="6339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III - Simulations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24" y="2772146"/>
            <a:ext cx="3810000" cy="2857500"/>
          </a:xfrm>
          <a:prstGeom prst="rect">
            <a:avLst/>
          </a:prstGeom>
        </p:spPr>
      </p:pic>
      <p:sp>
        <p:nvSpPr>
          <p:cNvPr id="7" name="ZoneTexte 2">
            <a:extLst>
              <a:ext uri="{FF2B5EF4-FFF2-40B4-BE49-F238E27FC236}">
                <a16:creationId xmlns:a16="http://schemas.microsoft.com/office/drawing/2014/main" xmlns="" id="{946B4F49-6131-4EDC-8E2B-14CDE55D7E9B}"/>
              </a:ext>
            </a:extLst>
          </p:cNvPr>
          <p:cNvSpPr txBox="1"/>
          <p:nvPr/>
        </p:nvSpPr>
        <p:spPr>
          <a:xfrm>
            <a:off x="6404607" y="1538653"/>
            <a:ext cx="4114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200" dirty="0"/>
              <a:t>Tendance de la conviction des agents dans le cas d’une discussion distance + physique</a:t>
            </a:r>
          </a:p>
        </p:txBody>
      </p:sp>
      <p:pic>
        <p:nvPicPr>
          <p:cNvPr id="9" name="simu p final credi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99349" y="2772146"/>
            <a:ext cx="3542805" cy="26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9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371</Words>
  <Application>Microsoft Office PowerPoint</Application>
  <PresentationFormat>Grand écran</PresentationFormat>
  <Paragraphs>102</Paragraphs>
  <Slides>14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等线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Jenny Ogolo</dc:creator>
  <cp:lastModifiedBy>mimolexa</cp:lastModifiedBy>
  <cp:revision>32</cp:revision>
  <dcterms:created xsi:type="dcterms:W3CDTF">2018-02-16T22:12:53Z</dcterms:created>
  <dcterms:modified xsi:type="dcterms:W3CDTF">2018-05-01T21:03:03Z</dcterms:modified>
</cp:coreProperties>
</file>